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1" r:id="rId5"/>
    <p:sldId id="260" r:id="rId6"/>
    <p:sldId id="262" r:id="rId7"/>
    <p:sldId id="271" r:id="rId8"/>
    <p:sldId id="270" r:id="rId9"/>
    <p:sldId id="265" r:id="rId10"/>
    <p:sldId id="266" r:id="rId11"/>
    <p:sldId id="267" r:id="rId12"/>
    <p:sldId id="268" r:id="rId13"/>
    <p:sldId id="269" r:id="rId14"/>
    <p:sldId id="264" r:id="rId15"/>
    <p:sldId id="258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gif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26/04/2018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29318" y="4170507"/>
            <a:ext cx="9117366" cy="1594556"/>
          </a:xfrm>
        </p:spPr>
        <p:txBody>
          <a:bodyPr>
            <a:normAutofit/>
          </a:bodyPr>
          <a:lstStyle/>
          <a:p>
            <a:r>
              <a:rPr lang="nl-BE" dirty="0"/>
              <a:t>Web security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0F6ED49F-5234-46E4-B62D-60663E86DC6A}"/>
              </a:ext>
            </a:extLst>
          </p:cNvPr>
          <p:cNvSpPr txBox="1"/>
          <p:nvPr/>
        </p:nvSpPr>
        <p:spPr>
          <a:xfrm>
            <a:off x="4298476" y="5746014"/>
            <a:ext cx="5959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Jana Mineur – Lorenz </a:t>
            </a:r>
            <a:r>
              <a:rPr lang="nl-BE" dirty="0" err="1">
                <a:solidFill>
                  <a:schemeClr val="bg1"/>
                </a:solidFill>
              </a:rPr>
              <a:t>Borgions</a:t>
            </a:r>
            <a:r>
              <a:rPr lang="nl-BE" dirty="0">
                <a:solidFill>
                  <a:schemeClr val="bg1"/>
                </a:solidFill>
              </a:rPr>
              <a:t> – Matthias Van </a:t>
            </a:r>
            <a:r>
              <a:rPr lang="nl-BE" dirty="0" err="1">
                <a:solidFill>
                  <a:schemeClr val="bg1"/>
                </a:solidFill>
              </a:rPr>
              <a:t>Meerbeek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53ADCD9-9840-435D-B65C-D9566093024C}"/>
              </a:ext>
            </a:extLst>
          </p:cNvPr>
          <p:cNvSpPr txBox="1"/>
          <p:nvPr/>
        </p:nvSpPr>
        <p:spPr>
          <a:xfrm>
            <a:off x="1029318" y="5767279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03/05/2018</a:t>
            </a:r>
          </a:p>
        </p:txBody>
      </p:sp>
    </p:spTree>
    <p:extLst>
      <p:ext uri="{BB962C8B-B14F-4D97-AF65-F5344CB8AC3E}">
        <p14:creationId xmlns:p14="http://schemas.microsoft.com/office/powerpoint/2010/main" val="2264198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SQL-</a:t>
            </a:r>
            <a:r>
              <a:rPr lang="nl-BE" dirty="0" err="1"/>
              <a:t>injection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62312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Directory </a:t>
            </a:r>
            <a:r>
              <a:rPr lang="nl-BE" dirty="0" err="1"/>
              <a:t>traversal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17528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Public files</a:t>
            </a:r>
          </a:p>
        </p:txBody>
      </p:sp>
    </p:spTree>
    <p:extLst>
      <p:ext uri="{BB962C8B-B14F-4D97-AF65-F5344CB8AC3E}">
        <p14:creationId xmlns:p14="http://schemas.microsoft.com/office/powerpoint/2010/main" val="1253420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PHP </a:t>
            </a:r>
            <a:r>
              <a:rPr lang="nl-BE" dirty="0" err="1"/>
              <a:t>configuration</a:t>
            </a:r>
            <a:r>
              <a:rPr lang="nl-BE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929528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28C9DDE8-9FE6-4E12-BCE7-BF6FDD83E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F6CF22E-DE2A-4C02-984D-CD8DA65957A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22713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23723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Inhoud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chemeClr val="bg1">
                    <a:lumMod val="50000"/>
                  </a:schemeClr>
                </a:solidFill>
              </a:rPr>
              <a:t>Intro</a:t>
            </a:r>
          </a:p>
          <a:p>
            <a:r>
              <a:rPr lang="nl-BE" b="1" dirty="0"/>
              <a:t>Wat is security?</a:t>
            </a:r>
          </a:p>
          <a:p>
            <a:r>
              <a:rPr lang="nl-BE" dirty="0"/>
              <a:t>Web security</a:t>
            </a:r>
          </a:p>
        </p:txBody>
      </p:sp>
    </p:spTree>
    <p:extLst>
      <p:ext uri="{BB962C8B-B14F-4D97-AF65-F5344CB8AC3E}">
        <p14:creationId xmlns:p14="http://schemas.microsoft.com/office/powerpoint/2010/main" val="845820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Security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08744" y="2092152"/>
            <a:ext cx="8316366" cy="4242154"/>
          </a:xfrm>
        </p:spPr>
        <p:txBody>
          <a:bodyPr/>
          <a:lstStyle/>
          <a:p>
            <a:endParaRPr lang="nl-B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056" name="Picture 8" descr="Afbeeldingsresultaat voor security">
            <a:extLst>
              <a:ext uri="{FF2B5EF4-FFF2-40B4-BE49-F238E27FC236}">
                <a16:creationId xmlns:a16="http://schemas.microsoft.com/office/drawing/2014/main" id="{69F1C3D8-FA0B-4FBA-B65D-8F8BC54E9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86" y="1757494"/>
            <a:ext cx="3125972" cy="2344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fbeeldingsresultaat voor security">
            <a:extLst>
              <a:ext uri="{FF2B5EF4-FFF2-40B4-BE49-F238E27FC236}">
                <a16:creationId xmlns:a16="http://schemas.microsoft.com/office/drawing/2014/main" id="{8F0832C1-88A8-4A50-8041-0D778AAC7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86" y="4213229"/>
            <a:ext cx="3125972" cy="2644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585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Inhoud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chemeClr val="bg1">
                    <a:lumMod val="50000"/>
                  </a:schemeClr>
                </a:solidFill>
              </a:rPr>
              <a:t>Intro</a:t>
            </a:r>
          </a:p>
          <a:p>
            <a:r>
              <a:rPr lang="nl-BE" dirty="0">
                <a:solidFill>
                  <a:schemeClr val="bg1">
                    <a:lumMod val="50000"/>
                  </a:schemeClr>
                </a:solidFill>
              </a:rPr>
              <a:t>Wat is security?</a:t>
            </a:r>
          </a:p>
          <a:p>
            <a:r>
              <a:rPr lang="nl-BE" b="1" dirty="0"/>
              <a:t>Web security</a:t>
            </a:r>
          </a:p>
        </p:txBody>
      </p:sp>
    </p:spTree>
    <p:extLst>
      <p:ext uri="{BB962C8B-B14F-4D97-AF65-F5344CB8AC3E}">
        <p14:creationId xmlns:p14="http://schemas.microsoft.com/office/powerpoint/2010/main" val="2230417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Web security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5863725" cy="4242154"/>
          </a:xfrm>
        </p:spPr>
        <p:txBody>
          <a:bodyPr/>
          <a:lstStyle/>
          <a:p>
            <a:r>
              <a:rPr lang="nl-BE" dirty="0">
                <a:solidFill>
                  <a:schemeClr val="tx1"/>
                </a:solidFill>
              </a:rPr>
              <a:t>soorten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XSS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SQL-</a:t>
            </a:r>
            <a:r>
              <a:rPr lang="nl-BE" dirty="0" err="1">
                <a:solidFill>
                  <a:schemeClr val="tx1"/>
                </a:solidFill>
              </a:rPr>
              <a:t>injection</a:t>
            </a:r>
            <a:endParaRPr lang="nl-BE" dirty="0">
              <a:solidFill>
                <a:schemeClr val="tx1"/>
              </a:solidFill>
            </a:endParaRPr>
          </a:p>
          <a:p>
            <a:pPr lvl="1"/>
            <a:r>
              <a:rPr lang="nl-BE" dirty="0">
                <a:solidFill>
                  <a:schemeClr val="tx1"/>
                </a:solidFill>
              </a:rPr>
              <a:t>directory </a:t>
            </a:r>
            <a:r>
              <a:rPr lang="nl-BE" dirty="0" err="1">
                <a:solidFill>
                  <a:schemeClr val="tx1"/>
                </a:solidFill>
              </a:rPr>
              <a:t>traversal</a:t>
            </a:r>
            <a:r>
              <a:rPr lang="nl-BE" dirty="0">
                <a:solidFill>
                  <a:schemeClr val="tx1"/>
                </a:solidFill>
              </a:rPr>
              <a:t> (</a:t>
            </a:r>
            <a:r>
              <a:rPr lang="nl-BE" dirty="0" err="1">
                <a:solidFill>
                  <a:schemeClr val="tx1"/>
                </a:solidFill>
              </a:rPr>
              <a:t>path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injection</a:t>
            </a:r>
            <a:r>
              <a:rPr lang="nl-BE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public files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PHP </a:t>
            </a:r>
            <a:r>
              <a:rPr lang="nl-BE" dirty="0" err="1">
                <a:solidFill>
                  <a:schemeClr val="tx1"/>
                </a:solidFill>
              </a:rPr>
              <a:t>configuration</a:t>
            </a:r>
            <a:r>
              <a:rPr lang="nl-BE" dirty="0">
                <a:solidFill>
                  <a:schemeClr val="tx1"/>
                </a:solidFill>
              </a:rPr>
              <a:t> file</a:t>
            </a:r>
          </a:p>
          <a:p>
            <a:pPr lvl="2"/>
            <a:r>
              <a:rPr lang="nl-BE" dirty="0">
                <a:solidFill>
                  <a:schemeClr val="tx1"/>
                </a:solidFill>
              </a:rPr>
              <a:t>error </a:t>
            </a:r>
            <a:r>
              <a:rPr lang="nl-BE" dirty="0" err="1">
                <a:solidFill>
                  <a:schemeClr val="tx1"/>
                </a:solidFill>
              </a:rPr>
              <a:t>reporting</a:t>
            </a:r>
            <a:endParaRPr lang="nl-BE" dirty="0">
              <a:solidFill>
                <a:schemeClr val="tx1"/>
              </a:solidFill>
            </a:endParaRPr>
          </a:p>
          <a:p>
            <a:pPr lvl="2"/>
            <a:r>
              <a:rPr lang="nl-BE" dirty="0" err="1">
                <a:solidFill>
                  <a:schemeClr val="tx1"/>
                </a:solidFill>
              </a:rPr>
              <a:t>exposing</a:t>
            </a:r>
            <a:r>
              <a:rPr lang="nl-BE" dirty="0">
                <a:solidFill>
                  <a:schemeClr val="tx1"/>
                </a:solidFill>
              </a:rPr>
              <a:t> PHP </a:t>
            </a:r>
            <a:r>
              <a:rPr lang="nl-BE" dirty="0" err="1">
                <a:solidFill>
                  <a:schemeClr val="tx1"/>
                </a:solidFill>
              </a:rPr>
              <a:t>version</a:t>
            </a:r>
            <a:endParaRPr lang="nl-BE" dirty="0">
              <a:solidFill>
                <a:schemeClr val="tx1"/>
              </a:solidFill>
            </a:endParaRPr>
          </a:p>
        </p:txBody>
      </p:sp>
      <p:pic>
        <p:nvPicPr>
          <p:cNvPr id="1026" name="Picture 2" descr="Afbeeldingsresultaat voor web security">
            <a:extLst>
              <a:ext uri="{FF2B5EF4-FFF2-40B4-BE49-F238E27FC236}">
                <a16:creationId xmlns:a16="http://schemas.microsoft.com/office/drawing/2014/main" id="{CFDB8955-AC98-4A66-B07B-D9B536865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336" y="1825625"/>
            <a:ext cx="2979774" cy="1799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PHP">
            <a:extLst>
              <a:ext uri="{FF2B5EF4-FFF2-40B4-BE49-F238E27FC236}">
                <a16:creationId xmlns:a16="http://schemas.microsoft.com/office/drawing/2014/main" id="{D4DA3C50-213C-4D13-82A3-77DBD28CA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336" y="3804875"/>
            <a:ext cx="2979774" cy="197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482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Web security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5863725" cy="4242154"/>
          </a:xfrm>
        </p:spPr>
        <p:txBody>
          <a:bodyPr/>
          <a:lstStyle/>
          <a:p>
            <a:r>
              <a:rPr lang="nl-BE" dirty="0">
                <a:solidFill>
                  <a:schemeClr val="tx1"/>
                </a:solidFill>
              </a:rPr>
              <a:t>soorten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XSS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SQL-</a:t>
            </a:r>
            <a:r>
              <a:rPr lang="nl-BE" dirty="0" err="1">
                <a:solidFill>
                  <a:schemeClr val="tx1"/>
                </a:solidFill>
              </a:rPr>
              <a:t>injection</a:t>
            </a:r>
            <a:endParaRPr lang="nl-BE" dirty="0">
              <a:solidFill>
                <a:schemeClr val="tx1"/>
              </a:solidFill>
            </a:endParaRPr>
          </a:p>
          <a:p>
            <a:pPr lvl="1"/>
            <a:r>
              <a:rPr lang="nl-BE" dirty="0">
                <a:solidFill>
                  <a:schemeClr val="tx1"/>
                </a:solidFill>
              </a:rPr>
              <a:t>directory </a:t>
            </a:r>
            <a:r>
              <a:rPr lang="nl-BE" dirty="0" err="1">
                <a:solidFill>
                  <a:schemeClr val="tx1"/>
                </a:solidFill>
              </a:rPr>
              <a:t>traversal</a:t>
            </a:r>
            <a:r>
              <a:rPr lang="nl-BE" dirty="0">
                <a:solidFill>
                  <a:schemeClr val="tx1"/>
                </a:solidFill>
              </a:rPr>
              <a:t> (</a:t>
            </a:r>
            <a:r>
              <a:rPr lang="nl-BE" dirty="0" err="1">
                <a:solidFill>
                  <a:schemeClr val="tx1"/>
                </a:solidFill>
              </a:rPr>
              <a:t>path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injection</a:t>
            </a:r>
            <a:r>
              <a:rPr lang="nl-BE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public files</a:t>
            </a:r>
          </a:p>
          <a:p>
            <a:pPr lvl="1"/>
            <a:r>
              <a:rPr lang="nl-BE" dirty="0">
                <a:solidFill>
                  <a:schemeClr val="tx1"/>
                </a:solidFill>
              </a:rPr>
              <a:t>PHP </a:t>
            </a:r>
            <a:r>
              <a:rPr lang="nl-BE" dirty="0" err="1">
                <a:solidFill>
                  <a:schemeClr val="tx1"/>
                </a:solidFill>
              </a:rPr>
              <a:t>configuration</a:t>
            </a:r>
            <a:r>
              <a:rPr lang="nl-BE" dirty="0">
                <a:solidFill>
                  <a:schemeClr val="tx1"/>
                </a:solidFill>
              </a:rPr>
              <a:t> file</a:t>
            </a:r>
          </a:p>
          <a:p>
            <a:pPr lvl="2"/>
            <a:r>
              <a:rPr lang="nl-BE" dirty="0">
                <a:solidFill>
                  <a:schemeClr val="tx1"/>
                </a:solidFill>
              </a:rPr>
              <a:t>error </a:t>
            </a:r>
            <a:r>
              <a:rPr lang="nl-BE" dirty="0" err="1">
                <a:solidFill>
                  <a:schemeClr val="tx1"/>
                </a:solidFill>
              </a:rPr>
              <a:t>reporting</a:t>
            </a:r>
            <a:endParaRPr lang="nl-BE" dirty="0">
              <a:solidFill>
                <a:schemeClr val="tx1"/>
              </a:solidFill>
            </a:endParaRPr>
          </a:p>
          <a:p>
            <a:pPr lvl="2"/>
            <a:r>
              <a:rPr lang="nl-BE" dirty="0" err="1">
                <a:solidFill>
                  <a:schemeClr val="tx1"/>
                </a:solidFill>
              </a:rPr>
              <a:t>exposing</a:t>
            </a:r>
            <a:r>
              <a:rPr lang="nl-BE" dirty="0">
                <a:solidFill>
                  <a:schemeClr val="tx1"/>
                </a:solidFill>
              </a:rPr>
              <a:t> PHP </a:t>
            </a:r>
            <a:r>
              <a:rPr lang="nl-BE" dirty="0" err="1">
                <a:solidFill>
                  <a:schemeClr val="tx1"/>
                </a:solidFill>
              </a:rPr>
              <a:t>version</a:t>
            </a:r>
            <a:endParaRPr lang="nl-BE" dirty="0">
              <a:solidFill>
                <a:schemeClr val="tx1"/>
              </a:solidFill>
            </a:endParaRPr>
          </a:p>
        </p:txBody>
      </p:sp>
      <p:pic>
        <p:nvPicPr>
          <p:cNvPr id="1026" name="Picture 2" descr="Afbeeldingsresultaat voor web security">
            <a:extLst>
              <a:ext uri="{FF2B5EF4-FFF2-40B4-BE49-F238E27FC236}">
                <a16:creationId xmlns:a16="http://schemas.microsoft.com/office/drawing/2014/main" id="{CFDB8955-AC98-4A66-B07B-D9B536865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5336" y="1825625"/>
            <a:ext cx="2979774" cy="1799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fbeeldingsresultaat voor PHP">
            <a:extLst>
              <a:ext uri="{FF2B5EF4-FFF2-40B4-BE49-F238E27FC236}">
                <a16:creationId xmlns:a16="http://schemas.microsoft.com/office/drawing/2014/main" id="{D4DA3C50-213C-4D13-82A3-77DBD28CA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336" y="3804875"/>
            <a:ext cx="2979774" cy="1972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38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5C0B38-7B1E-411C-8BA4-05D87F9B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XSS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876AFB-DF9F-45A9-BA51-5A1D83AD5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Cross Site Scripting</a:t>
            </a:r>
          </a:p>
          <a:p>
            <a:r>
              <a:rPr lang="nl-BE" dirty="0" err="1"/>
              <a:t>client</a:t>
            </a:r>
            <a:r>
              <a:rPr lang="nl-BE" dirty="0"/>
              <a:t> site code</a:t>
            </a:r>
          </a:p>
          <a:p>
            <a:pPr lvl="1"/>
            <a:r>
              <a:rPr lang="nl-BE" dirty="0" err="1"/>
              <a:t>JavaScript</a:t>
            </a:r>
            <a:endParaRPr lang="nl-BE" dirty="0"/>
          </a:p>
          <a:p>
            <a:r>
              <a:rPr lang="nl-BE" dirty="0"/>
              <a:t>via URL</a:t>
            </a:r>
          </a:p>
          <a:p>
            <a:r>
              <a:rPr lang="nl-BE" dirty="0"/>
              <a:t>via database</a:t>
            </a:r>
          </a:p>
          <a:p>
            <a:endParaRPr lang="nl-BE" dirty="0"/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86942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XSS</a:t>
            </a:r>
          </a:p>
        </p:txBody>
      </p:sp>
      <p:pic>
        <p:nvPicPr>
          <p:cNvPr id="3076" name="Picture 4" descr="Afbeeldingsresultaat voor XSS">
            <a:extLst>
              <a:ext uri="{FF2B5EF4-FFF2-40B4-BE49-F238E27FC236}">
                <a16:creationId xmlns:a16="http://schemas.microsoft.com/office/drawing/2014/main" id="{9353405A-5242-4F67-B1FD-7FA02A336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468" y="1552353"/>
            <a:ext cx="7405064" cy="494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1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XSS</a:t>
            </a:r>
          </a:p>
        </p:txBody>
      </p:sp>
      <p:pic>
        <p:nvPicPr>
          <p:cNvPr id="6146" name="Picture 2" descr="Afbeeldingsresultaat voor XSS">
            <a:extLst>
              <a:ext uri="{FF2B5EF4-FFF2-40B4-BE49-F238E27FC236}">
                <a16:creationId xmlns:a16="http://schemas.microsoft.com/office/drawing/2014/main" id="{43C28DF7-62B6-4E75-A692-35547F49DD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961264"/>
            <a:ext cx="76200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206488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D06897D1-659C-423C-AFDF-A6173758640F}" vid="{5D4BF3E5-8A55-4240-A18F-7C406AB846F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02632_00018418_UCLL_PPT_Sjabloon</Template>
  <TotalTime>168</TotalTime>
  <Words>93</Words>
  <Application>Microsoft Office PowerPoint</Application>
  <PresentationFormat>Breedbeeld</PresentationFormat>
  <Paragraphs>42</Paragraphs>
  <Slides>15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0" baseType="lpstr">
      <vt:lpstr>Arial</vt:lpstr>
      <vt:lpstr>Calibri</vt:lpstr>
      <vt:lpstr>Tahoma</vt:lpstr>
      <vt:lpstr>Wingdings</vt:lpstr>
      <vt:lpstr>Kantoorthema</vt:lpstr>
      <vt:lpstr>Web security</vt:lpstr>
      <vt:lpstr>Inhoud</vt:lpstr>
      <vt:lpstr>Security</vt:lpstr>
      <vt:lpstr>Inhoud</vt:lpstr>
      <vt:lpstr>Web security</vt:lpstr>
      <vt:lpstr>Web security</vt:lpstr>
      <vt:lpstr>XSS</vt:lpstr>
      <vt:lpstr>XSS</vt:lpstr>
      <vt:lpstr>XSS</vt:lpstr>
      <vt:lpstr>SQL-injection</vt:lpstr>
      <vt:lpstr>Directory traversal</vt:lpstr>
      <vt:lpstr>Public files</vt:lpstr>
      <vt:lpstr>PHP configuration file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Nancy</dc:creator>
  <cp:lastModifiedBy>Jana Mineur</cp:lastModifiedBy>
  <cp:revision>10</cp:revision>
  <dcterms:created xsi:type="dcterms:W3CDTF">2014-11-05T13:10:45Z</dcterms:created>
  <dcterms:modified xsi:type="dcterms:W3CDTF">2018-04-26T11:28:07Z</dcterms:modified>
</cp:coreProperties>
</file>

<file path=docProps/thumbnail.jpeg>
</file>